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7" r:id="rId4"/>
    <p:sldId id="280" r:id="rId5"/>
    <p:sldId id="275" r:id="rId6"/>
    <p:sldId id="325" r:id="rId7"/>
    <p:sldId id="320" r:id="rId8"/>
    <p:sldId id="284" r:id="rId9"/>
    <p:sldId id="286" r:id="rId10"/>
    <p:sldId id="285" r:id="rId11"/>
    <p:sldId id="326" r:id="rId12"/>
    <p:sldId id="322" r:id="rId13"/>
    <p:sldId id="327" r:id="rId14"/>
    <p:sldId id="328" r:id="rId15"/>
    <p:sldId id="323" r:id="rId16"/>
    <p:sldId id="321" r:id="rId17"/>
    <p:sldId id="329" r:id="rId18"/>
    <p:sldId id="324" r:id="rId19"/>
    <p:sldId id="265" r:id="rId20"/>
    <p:sldId id="281" r:id="rId21"/>
    <p:sldId id="308" r:id="rId22"/>
    <p:sldId id="318" r:id="rId23"/>
    <p:sldId id="31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2F272-D44A-4A68-9954-2FC43EBF539A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41F70-E88E-4CB8-A5F8-7E3BDEDC11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43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29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2A7BE-A9C5-46A4-BC6C-4B7E73248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AD389A-98C5-4E29-A9FA-E1AFE27E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21393-396F-4D27-9881-03308C76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C4AD2-A149-4528-8F38-A211D4BC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75CD7-2B20-4D3E-96C7-8218D4CE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50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B7AC6-AB7C-43D8-B5A2-C5FA2DDF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4DF597-025C-4F6C-AE75-4F852758F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E5D2B-EAD1-490A-ADDF-72DA602F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5C57B3-1D9D-45AD-953C-7B63098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1E25F-7BF1-4816-876C-87D4308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1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2718EE-E064-4F64-A325-67C6B706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AB47EB-A0E8-45B8-A650-C664AC1A7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D110B-ADC2-41E7-961F-505299E8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80D5E8-708B-4086-BAB8-D37697BF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A37D1-6049-4E5A-898B-3516FDF3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36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392F6-2104-4679-9445-8962ADC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399EC-FD78-4181-92FE-14ADBDFC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A049ED-4AD5-469D-BE07-DF32D3C8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5BADF-5318-4FC4-9476-9A4A50C6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0F956-C998-4718-A877-73C93B3A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39FCC-90FF-455F-BCF7-97BBDD3A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9D3023-FC1C-4DB4-BA88-72F4A680F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B77D42-7D08-4BAD-B079-EE3F595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CE172-31C4-4249-ACBF-098B3AE3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89CFA-27E9-44D1-BD01-0ADB0B6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3E0C0-C7BD-4512-93F6-915274CE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3D8F49-D8C9-4290-A7A8-74508BCFF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C44054-DF18-4404-8CDD-F968C718F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1701FF-6D8A-45C8-903E-B3DDD41C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838438-965F-4579-8A11-ED5876D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E6BFA8-E01D-45F3-8433-5B2BB6FE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11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AD17F-8E6B-40B6-B7E2-C57BACBC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E7BB99-9D96-41A9-8CB3-EFA21983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204AC9-AF03-41EB-BA26-E89D9E6ED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486D53-098E-4CC7-B701-68F16E2EC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573E2E-F1A2-4FFA-8CFC-4C9F7FA77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0AFF73-1177-48A4-AEE2-5E57D224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6D5142-CFD7-4A1D-AEA3-D5206C8D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EE53DB-5B13-4690-9FFE-E37BBC07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0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69768-5264-45EE-A820-52F2DB42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CD0841-4304-4D0C-9A9C-2F0CB747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E00E6C-D638-4F64-A0DF-FDA79F82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BB3EA-8A6B-4996-ABB0-4633C23B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68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0F663A5-7AB0-4CF8-9ECC-154C1E4D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AD8E2F-F078-4975-9EED-E7146A92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332345-24D2-47E6-9858-255DA19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61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C474E-EC15-4D7A-8008-997552F4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B16E4-0ED9-4CA8-AE19-CA125D65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0EC3E-F80C-4334-9620-5CD13315D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094E95-DD6A-4BCD-A1F5-9AA3F537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AEA939-DE9E-4DB8-B7B0-1AC09A4D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7D78D9-4FB0-4F1A-962F-05BBB1A0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7759-231A-481D-BB50-61D8AF4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9C5DCF-E529-4F16-98BE-D919291AA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1C62D6-B33C-4DB9-BA95-6CCAD536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56C75F-F08F-4DD5-AD62-B0273D09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1F097-155C-4C5B-84D9-599A6624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98CFBF-D3CC-4639-A1A5-4E8CD91E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20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E5CFF6-BECD-49D6-AA77-4183FC0E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C542A2-218A-430D-8490-C1272779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B4B179-1790-49BF-93EF-EA97BFDF9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582-BEE7-44C7-880F-9508C407416D}" type="datetimeFigureOut">
              <a:rPr lang="pt-BR" smtClean="0"/>
              <a:t>27/05/2018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25D8-7CBF-457E-B74D-3DD9A73FF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B767EB-EBAF-484C-9AE3-3D58AAF70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08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4CFB16EE-CAD3-4EE7-8872-5EA53818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1" y="1377206"/>
            <a:ext cx="10427677" cy="16944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0BBBF7A-7957-428E-A57E-3F47D1AD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sobre a tecnologia</a:t>
            </a:r>
          </a:p>
        </p:txBody>
      </p:sp>
    </p:spTree>
    <p:extLst>
      <p:ext uri="{BB962C8B-B14F-4D97-AF65-F5344CB8AC3E}">
        <p14:creationId xmlns:p14="http://schemas.microsoft.com/office/powerpoint/2010/main" val="283272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" y="759655"/>
            <a:ext cx="10978192" cy="91440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55" y="2138289"/>
            <a:ext cx="10368593" cy="45438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Desenvolver para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necessita de uma ‘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de tecnologias diferentes,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devs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skills diferentes.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Processos de build demorados, é recomendado possuir máquinas mais potentes para conseguir executar programas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hão, pessoa, ao ar livre, edifício&#10;&#10;Descrição gerada com muito alta confiança">
            <a:extLst>
              <a:ext uri="{FF2B5EF4-FFF2-40B4-BE49-F238E27FC236}">
                <a16:creationId xmlns:a16="http://schemas.microsoft.com/office/drawing/2014/main" id="{99C0F206-DEFD-4BEF-81ED-438DFE8E3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CD1E2C-D424-4143-94CA-53A7903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6" y="543790"/>
            <a:ext cx="6433457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Precisamos de uma solução</a:t>
            </a:r>
          </a:p>
        </p:txBody>
      </p:sp>
    </p:spTree>
    <p:extLst>
      <p:ext uri="{BB962C8B-B14F-4D97-AF65-F5344CB8AC3E}">
        <p14:creationId xmlns:p14="http://schemas.microsoft.com/office/powerpoint/2010/main" val="265337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árvore, ao ar livre, céu, água&#10;&#10;Descrição gerada com muito alta confiança">
            <a:extLst>
              <a:ext uri="{FF2B5EF4-FFF2-40B4-BE49-F238E27FC236}">
                <a16:creationId xmlns:a16="http://schemas.microsoft.com/office/drawing/2014/main" id="{4E0E94FC-2082-43F1-BB4C-CB6D6DAD2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7" y="2460298"/>
            <a:ext cx="4635243" cy="3473816"/>
          </a:xfrm>
          <a:prstGeom prst="rect">
            <a:avLst/>
          </a:prstGeom>
        </p:spPr>
      </p:pic>
      <p:sp>
        <p:nvSpPr>
          <p:cNvPr id="40" name="Oval 19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5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2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9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Espaço Reservado para Conteúdo 4">
            <a:extLst>
              <a:ext uri="{FF2B5EF4-FFF2-40B4-BE49-F238E27FC236}">
                <a16:creationId xmlns:a16="http://schemas.microsoft.com/office/drawing/2014/main" id="{24551B4D-369B-4AB7-AC4E-1FB38FB5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17" y="799414"/>
            <a:ext cx="3414455" cy="114384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2657E1-A9A5-412D-8225-045006686D36}"/>
              </a:ext>
            </a:extLst>
          </p:cNvPr>
          <p:cNvSpPr txBox="1"/>
          <p:nvPr/>
        </p:nvSpPr>
        <p:spPr>
          <a:xfrm>
            <a:off x="6524832" y="3342767"/>
            <a:ext cx="1478449" cy="173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</a:t>
            </a:r>
          </a:p>
        </p:txBody>
      </p:sp>
      <p:pic>
        <p:nvPicPr>
          <p:cNvPr id="11" name="Imagem 1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274FE136-0D16-4194-B278-00A9EAA8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36" y="4472672"/>
            <a:ext cx="2174105" cy="217410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583BD6-3600-448D-88AB-6850D735235D}"/>
              </a:ext>
            </a:extLst>
          </p:cNvPr>
          <p:cNvSpPr txBox="1"/>
          <p:nvPr/>
        </p:nvSpPr>
        <p:spPr>
          <a:xfrm>
            <a:off x="449765" y="1046965"/>
            <a:ext cx="607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Por que não utilizar </a:t>
            </a:r>
            <a:r>
              <a:rPr lang="pt-BR" sz="4000" dirty="0" err="1"/>
              <a:t>React</a:t>
            </a:r>
            <a:r>
              <a:rPr lang="pt-B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007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React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833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é lançado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7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do Facebook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12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1BC4F-A5F3-4D5E-8E10-B9835544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entra o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06FE5-C9E4-4B7B-8AB5-5C50AAB14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3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1BC4F-A5F3-4D5E-8E10-B9835544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Hibrido?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06FE5-C9E4-4B7B-8AB5-5C50AAB14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1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1BC4F-A5F3-4D5E-8E10-B9835544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HANDS </a:t>
            </a:r>
            <a:r>
              <a:rPr lang="pt-BR"/>
              <a:t>ON!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699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" y="302576"/>
            <a:ext cx="4894189" cy="61177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928" y="302577"/>
            <a:ext cx="4053241" cy="1002161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E5D55-0006-4A57-A323-88698FD2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Vamos falar de desenvolvimento mobile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639C59-80F4-4D6C-9E64-859747C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desenvolveu algum aplicativo?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conhece alguma tecnologia?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Qual tecnologia você utilizou?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Sabe como funciona a etapa de desenvolvimento?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96" y="5702511"/>
            <a:ext cx="10058400" cy="1155489"/>
          </a:xfrm>
        </p:spPr>
        <p:txBody>
          <a:bodyPr/>
          <a:lstStyle/>
          <a:p>
            <a:pPr algn="ctr"/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3" y="175919"/>
            <a:ext cx="9732793" cy="5526592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2180492"/>
            <a:ext cx="11521440" cy="4192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8" y="2039815"/>
            <a:ext cx="10815124" cy="35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2093976"/>
            <a:ext cx="10588284" cy="4078224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54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45" y="5851947"/>
            <a:ext cx="7050258" cy="100605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4" y="129072"/>
            <a:ext cx="9962271" cy="561033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557</Words>
  <Application>Microsoft Office PowerPoint</Application>
  <PresentationFormat>Widescreen</PresentationFormat>
  <Paragraphs>173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Wingdings</vt:lpstr>
      <vt:lpstr>Tema do Office</vt:lpstr>
      <vt:lpstr>Conhecendo sobre a tecnologia</vt:lpstr>
      <vt:lpstr>Quem sou eu?</vt:lpstr>
      <vt:lpstr>Vamos falar de desenvolvimento mobile</vt:lpstr>
      <vt:lpstr>Na visão do usuário</vt:lpstr>
      <vt:lpstr>Como encontro apps atualmente?</vt:lpstr>
      <vt:lpstr>Como encontro apps atualmente?</vt:lpstr>
      <vt:lpstr>Os benefícios dos apps</vt:lpstr>
      <vt:lpstr>Na visão do desenvolvedor</vt:lpstr>
      <vt:lpstr>Os benefícios dos apps</vt:lpstr>
      <vt:lpstr>Quais são os problemas mais comuns?</vt:lpstr>
      <vt:lpstr>Precisamos de uma solução</vt:lpstr>
      <vt:lpstr>Apresentação do PowerPoint</vt:lpstr>
      <vt:lpstr>O que é React?</vt:lpstr>
      <vt:lpstr>React é lançado</vt:lpstr>
      <vt:lpstr>Papel do Facebook</vt:lpstr>
      <vt:lpstr>Onde entra o React Native?</vt:lpstr>
      <vt:lpstr>É Hibrido?</vt:lpstr>
      <vt:lpstr>HANDS ON!</vt:lpstr>
      <vt:lpstr>Comparativo entre as tecnologias atuais</vt:lpstr>
      <vt:lpstr>Apresentação do PowerPoint</vt:lpstr>
      <vt:lpstr>Comparativo entre as tecnologias atuais</vt:lpstr>
      <vt:lpstr>Dúvidas?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ANTONIO NASCIMENTO</dc:creator>
  <cp:lastModifiedBy>ANTONIO NASCIMENTO</cp:lastModifiedBy>
  <cp:revision>66</cp:revision>
  <dcterms:created xsi:type="dcterms:W3CDTF">2018-05-25T00:16:46Z</dcterms:created>
  <dcterms:modified xsi:type="dcterms:W3CDTF">2018-05-28T03:37:51Z</dcterms:modified>
</cp:coreProperties>
</file>